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приготовления завтрака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МБОУ СОШ №4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5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Сегодня на завтрак у нас «Каша гречневая рассыпчатая с индейкой, тушенной в томатном соусе»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Диетическое сочетание гречки с индейкой делает блюдо бесспорно полезным. Гречка — главный источник белка среди круп. Ровно также как мясо индейки, которое тоже представляет для нашего организма запас белка. Кроме этого, гречка и индейка очень богаты витаминами группы В и содержат много железа. Чтобы добавить в блюдо еще больше витаминов, нужны овощи. Именно поэтому здесь кладезь полезных веществ — морковь и репчатый лук.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9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Готовим все необходимые ингредиенты: крупа гречневая, филе индейки, лук репчатый, морковь, томатная паста, масло сливочное и соль.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083243"/>
            <a:ext cx="8596312" cy="3953940"/>
          </a:xfrm>
        </p:spPr>
      </p:pic>
    </p:spTree>
    <p:extLst>
      <p:ext uri="{BB962C8B-B14F-4D97-AF65-F5344CB8AC3E}">
        <p14:creationId xmlns:p14="http://schemas.microsoft.com/office/powerpoint/2010/main" val="21902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Кашу гречневую варим на слабом огне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165431"/>
            <a:ext cx="8596312" cy="3871751"/>
          </a:xfrm>
        </p:spPr>
      </p:pic>
    </p:spTree>
    <p:extLst>
      <p:ext uri="{BB962C8B-B14F-4D97-AF65-F5344CB8AC3E}">
        <p14:creationId xmlns:p14="http://schemas.microsoft.com/office/powerpoint/2010/main" val="297481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Овощи шинкуем и пассеруем, позже вводим томатную пасту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7" t="-475" r="24719" b="475"/>
          <a:stretch/>
        </p:blipFill>
        <p:spPr>
          <a:xfrm rot="5400000">
            <a:off x="2026559" y="2489782"/>
            <a:ext cx="4301656" cy="3345452"/>
          </a:xfrm>
        </p:spPr>
      </p:pic>
    </p:spTree>
    <p:extLst>
      <p:ext uri="{BB962C8B-B14F-4D97-AF65-F5344CB8AC3E}">
        <p14:creationId xmlns:p14="http://schemas.microsoft.com/office/powerpoint/2010/main" val="11044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Филе индейки привариваем в подсоленной воде и соединяем с овощами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165431"/>
            <a:ext cx="8596312" cy="3871751"/>
          </a:xfrm>
        </p:spPr>
      </p:pic>
    </p:spTree>
    <p:extLst>
      <p:ext uri="{BB962C8B-B14F-4D97-AF65-F5344CB8AC3E}">
        <p14:creationId xmlns:p14="http://schemas.microsoft.com/office/powerpoint/2010/main" val="64903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Завтрак для детей очень полезен!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3240" y="2369489"/>
            <a:ext cx="5263763" cy="3339547"/>
          </a:xfrm>
        </p:spPr>
      </p:pic>
    </p:spTree>
    <p:extLst>
      <p:ext uri="{BB962C8B-B14F-4D97-AF65-F5344CB8AC3E}">
        <p14:creationId xmlns:p14="http://schemas.microsoft.com/office/powerpoint/2010/main" val="238586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ПРИЯТНОГО АППЕТИТА!!!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24" y="2160588"/>
            <a:ext cx="6688190" cy="3881437"/>
          </a:xfrm>
        </p:spPr>
      </p:pic>
    </p:spTree>
    <p:extLst>
      <p:ext uri="{BB962C8B-B14F-4D97-AF65-F5344CB8AC3E}">
        <p14:creationId xmlns:p14="http://schemas.microsoft.com/office/powerpoint/2010/main" val="163957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93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041622"/>
            <a:ext cx="6337189" cy="5597718"/>
          </a:xfrm>
        </p:spPr>
      </p:pic>
    </p:spTree>
    <p:extLst>
      <p:ext uri="{BB962C8B-B14F-4D97-AF65-F5344CB8AC3E}">
        <p14:creationId xmlns:p14="http://schemas.microsoft.com/office/powerpoint/2010/main" val="28134210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158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Презентация приготовления завтрака</vt:lpstr>
      <vt:lpstr>Сегодня на завтрак у нас «Каша гречневая рассыпчатая с индейкой, тушенной в томатном соусе»</vt:lpstr>
      <vt:lpstr>Готовим все необходимые ингредиенты: крупа гречневая, филе индейки, лук репчатый, морковь, томатная паста, масло сливочное и соль.</vt:lpstr>
      <vt:lpstr>Кашу гречневую варим на слабом огне</vt:lpstr>
      <vt:lpstr>Овощи шинкуем и пассеруем, позже вводим томатную пасту </vt:lpstr>
      <vt:lpstr>Филе индейки привариваем в подсоленной воде и соединяем с овощами</vt:lpstr>
      <vt:lpstr>Завтрак для детей очень полезен!</vt:lpstr>
      <vt:lpstr>ПРИЯТНОГО АППЕТИТА!!!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приготовления завтрака</dc:title>
  <dc:creator>Леонтьева Екатерина Владимировна</dc:creator>
  <cp:lastModifiedBy>Леонтьева Екатерина Владимировна</cp:lastModifiedBy>
  <cp:revision>6</cp:revision>
  <dcterms:created xsi:type="dcterms:W3CDTF">2024-04-17T01:46:06Z</dcterms:created>
  <dcterms:modified xsi:type="dcterms:W3CDTF">2024-04-17T03:09:53Z</dcterms:modified>
</cp:coreProperties>
</file>