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8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6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7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230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2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89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0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5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1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9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9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3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4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5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1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4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77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013045"/>
          </a:xfrm>
        </p:spPr>
        <p:txBody>
          <a:bodyPr>
            <a:noAutofit/>
          </a:bodyPr>
          <a:lstStyle/>
          <a:p>
            <a:r>
              <a:rPr lang="ru-RU" sz="3200" dirty="0" smtClean="0"/>
              <a:t>Муниципальное общеобразовательное учреждение </a:t>
            </a:r>
            <a:r>
              <a:rPr lang="ru-RU" sz="3200" dirty="0"/>
              <a:t>«Средняя общеобразовательная школа №4»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868557"/>
            <a:ext cx="8477250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4333" y="365761"/>
            <a:ext cx="8237551" cy="4715122"/>
          </a:xfrm>
        </p:spPr>
        <p:txBody>
          <a:bodyPr>
            <a:normAutofit/>
          </a:bodyPr>
          <a:lstStyle/>
          <a:p>
            <a:r>
              <a:rPr lang="ru-RU" dirty="0" smtClean="0"/>
              <a:t>Приготовление поварами школьной столовой горячего завтрака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</a:rPr>
              <a:t>Младшим школьникам очень важно правильно питаться, так как в это время они усиленно растут, набирают массу тела. Особенно важно, что к 8 годам в основном заканчивается формирование нервной системы.</a:t>
            </a:r>
            <a:br>
              <a:rPr lang="ru-RU" sz="2700" dirty="0" smtClean="0">
                <a:solidFill>
                  <a:srgbClr val="FF0000"/>
                </a:solidFill>
              </a:rPr>
            </a:b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0538" y="2269785"/>
            <a:ext cx="5247862" cy="2839243"/>
          </a:xfrm>
        </p:spPr>
      </p:pic>
    </p:spTree>
    <p:extLst>
      <p:ext uri="{BB962C8B-B14F-4D97-AF65-F5344CB8AC3E}">
        <p14:creationId xmlns:p14="http://schemas.microsoft.com/office/powerpoint/2010/main" val="19796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Меню горячего завтрака</a:t>
            </a:r>
            <a:endParaRPr lang="ru-RU" sz="6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67115496"/>
              </p:ext>
            </p:extLst>
          </p:nvPr>
        </p:nvGraphicFramePr>
        <p:xfrm>
          <a:off x="1359674" y="2939892"/>
          <a:ext cx="9859616" cy="3206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2858">
                  <a:extLst>
                    <a:ext uri="{9D8B030D-6E8A-4147-A177-3AD203B41FA5}">
                      <a16:colId xmlns:a16="http://schemas.microsoft.com/office/drawing/2014/main" val="2312074285"/>
                    </a:ext>
                  </a:extLst>
                </a:gridCol>
                <a:gridCol w="2260958">
                  <a:extLst>
                    <a:ext uri="{9D8B030D-6E8A-4147-A177-3AD203B41FA5}">
                      <a16:colId xmlns:a16="http://schemas.microsoft.com/office/drawing/2014/main" val="1357286013"/>
                    </a:ext>
                  </a:extLst>
                </a:gridCol>
                <a:gridCol w="1645800">
                  <a:extLst>
                    <a:ext uri="{9D8B030D-6E8A-4147-A177-3AD203B41FA5}">
                      <a16:colId xmlns:a16="http://schemas.microsoft.com/office/drawing/2014/main" val="812930915"/>
                    </a:ext>
                  </a:extLst>
                </a:gridCol>
              </a:tblGrid>
              <a:tr h="80161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Наименование блюда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Выход</a:t>
                      </a:r>
                      <a:endParaRPr lang="ru-RU" sz="1200">
                        <a:effectLst/>
                      </a:endParaRPr>
                    </a:p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Блюда гр.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Ккал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415711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Каша гречневая рассыпчатая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331,46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1630053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Мясо птицы в соусе томатном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259,64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353750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Хлеб пшеничный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106,80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4461997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Чай с лимоном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61,00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442503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Плоды свежие (апельсин)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64,50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419749"/>
                  </a:ext>
                </a:extLst>
              </a:tr>
              <a:tr h="400808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Итого: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823,40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6902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0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Необходимый набор продуктов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57" y="2366963"/>
            <a:ext cx="7450886" cy="3424237"/>
          </a:xfrm>
        </p:spPr>
      </p:pic>
    </p:spTree>
    <p:extLst>
      <p:ext uri="{BB962C8B-B14F-4D97-AF65-F5344CB8AC3E}">
        <p14:creationId xmlns:p14="http://schemas.microsoft.com/office/powerpoint/2010/main" val="27849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Приготовление каши гречневой рассыпчатой:</a:t>
            </a:r>
            <a:br>
              <a:rPr lang="ru-RU" sz="2800" dirty="0" smtClean="0"/>
            </a:br>
            <a:r>
              <a:rPr lang="ru-RU" sz="1400" dirty="0" smtClean="0"/>
              <a:t>Гречу перебирают, засыпают в подсоленную воду и варят до </a:t>
            </a:r>
            <a:r>
              <a:rPr lang="ru-RU" sz="1400" dirty="0" err="1" smtClean="0"/>
              <a:t>загустения</a:t>
            </a:r>
            <a:r>
              <a:rPr lang="ru-RU" sz="1400" dirty="0" smtClean="0"/>
              <a:t> помешивая. Когда каша сделается густой, перемешивание прекращают, закрывают крышкой и варят до готовности, затем вливают растопленное сливочное масло. Подают гречу при температуре 65 градусов.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01294" y="2091193"/>
            <a:ext cx="7354955" cy="469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Приготовление мяса птицы в томатном соусе:</a:t>
            </a:r>
            <a:br>
              <a:rPr lang="ru-RU" sz="2800" dirty="0" smtClean="0"/>
            </a:br>
            <a:r>
              <a:rPr lang="ru-RU" sz="1600" dirty="0" smtClean="0"/>
              <a:t>филе индейки нарезают брусочками по 10-15 грамм, морковь и лук шинкуют соломкой и пассеруют на сливочном масле с добавлением томат-пюре. К овощам добавляют филе индейки и воду, соль. Тушат до готовности в течении 15-20 минут. Подают при температуре 65 градусов.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52939" y="2027583"/>
            <a:ext cx="9827812" cy="4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Чай с лимоном содержит</a:t>
            </a:r>
            <a:br>
              <a:rPr lang="ru-RU" sz="2400" dirty="0"/>
            </a:br>
            <a:r>
              <a:rPr lang="ru-RU" sz="2400" dirty="0"/>
              <a:t>большое количество</a:t>
            </a:r>
            <a:br>
              <a:rPr lang="ru-RU" sz="2400" dirty="0"/>
            </a:br>
            <a:r>
              <a:rPr lang="ru-RU" sz="2400" dirty="0"/>
              <a:t>витамина С. Чай с долькой</a:t>
            </a:r>
            <a:br>
              <a:rPr lang="ru-RU" sz="2400" dirty="0"/>
            </a:br>
            <a:r>
              <a:rPr lang="ru-RU" sz="2400" dirty="0"/>
              <a:t>лимона помогает уберечься</a:t>
            </a:r>
            <a:br>
              <a:rPr lang="ru-RU" sz="2400" dirty="0"/>
            </a:br>
            <a:r>
              <a:rPr lang="ru-RU" sz="2400" dirty="0"/>
              <a:t>от простуд и вирусных</a:t>
            </a:r>
            <a:br>
              <a:rPr lang="ru-RU" sz="2400" dirty="0"/>
            </a:br>
            <a:r>
              <a:rPr lang="ru-RU" sz="2400" dirty="0"/>
              <a:t>заболеваний в период</a:t>
            </a:r>
            <a:br>
              <a:rPr lang="ru-RU" sz="2400" dirty="0"/>
            </a:br>
            <a:r>
              <a:rPr lang="ru-RU" sz="2400" dirty="0"/>
              <a:t>межсезонья. Лимон</a:t>
            </a:r>
            <a:br>
              <a:rPr lang="ru-RU" sz="2400" dirty="0"/>
            </a:br>
            <a:r>
              <a:rPr lang="ru-RU" sz="2400" dirty="0"/>
              <a:t>усиливает тонизирующие</a:t>
            </a:r>
            <a:br>
              <a:rPr lang="ru-RU" sz="2400" dirty="0"/>
            </a:br>
            <a:r>
              <a:rPr lang="ru-RU" sz="2400" dirty="0"/>
              <a:t>свойства чая. И этот напиток</a:t>
            </a:r>
            <a:br>
              <a:rPr lang="ru-RU" sz="2400" dirty="0"/>
            </a:br>
            <a:r>
              <a:rPr lang="ru-RU" sz="2400" dirty="0"/>
              <a:t>дарит детям </a:t>
            </a:r>
            <a:r>
              <a:rPr lang="ru-RU" sz="2400" dirty="0" smtClean="0"/>
              <a:t>заряд бодрости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3175" y="2366963"/>
            <a:ext cx="456564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700"/>
            <a:ext cx="5753100" cy="4305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874" y="618517"/>
            <a:ext cx="10740189" cy="1596177"/>
          </a:xfrm>
        </p:spPr>
        <p:txBody>
          <a:bodyPr>
            <a:normAutofit/>
          </a:bodyPr>
          <a:lstStyle/>
          <a:p>
            <a:r>
              <a:rPr lang="ru-RU" sz="1800" dirty="0"/>
              <a:t>Завтрак - это ваша энергия на весь день. "Организм с утра "голый и </a:t>
            </a:r>
            <a:r>
              <a:rPr lang="ru-RU" sz="1800" dirty="0" err="1"/>
              <a:t>босый</a:t>
            </a:r>
            <a:r>
              <a:rPr lang="ru-RU" sz="1800" dirty="0"/>
              <a:t>", - поэтому ему нужен хороший заряд энергии. Замечено, что завтрак на 30% повышает работоспособность, оказываясь для детей настоящей «пищей для мозга».  Поэтому независимо от того, предстоит вам тяжелый рабочий день или легкий - позавтракав, вы справитесь с работой быстрей и сделаете ее качественней. Лучше всего завтракать до 9-10 часов утра.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91" y="2366963"/>
            <a:ext cx="4400818" cy="3424237"/>
          </a:xfrm>
        </p:spPr>
      </p:pic>
    </p:spTree>
    <p:extLst>
      <p:ext uri="{BB962C8B-B14F-4D97-AF65-F5344CB8AC3E}">
        <p14:creationId xmlns:p14="http://schemas.microsoft.com/office/powerpoint/2010/main" val="30328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4" y="618517"/>
            <a:ext cx="10364451" cy="60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75</TotalTime>
  <Words>155</Words>
  <Application>Microsoft Office PowerPoint</Application>
  <PresentationFormat>Широкоэкранный</PresentationFormat>
  <Paragraphs>30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Tw Cen MT</vt:lpstr>
      <vt:lpstr>Капля</vt:lpstr>
      <vt:lpstr>Муниципальное общеобразовательное учреждение «Средняя общеобразовательная школа №4» </vt:lpstr>
      <vt:lpstr>Приготовление поварами школьной столовой горячего завтрака  Младшим школьникам очень важно правильно питаться, так как в это время они усиленно растут, набирают массу тела. Особенно важно, что к 8 годам в основном заканчивается формирование нервной системы. </vt:lpstr>
      <vt:lpstr>Меню горячего завтрака</vt:lpstr>
      <vt:lpstr>Необходимый набор продуктов</vt:lpstr>
      <vt:lpstr>Приготовление каши гречневой рассыпчатой: Гречу перебирают, засыпают в подсоленную воду и варят до загустения помешивая. Когда каша сделается густой, перемешивание прекращают, закрывают крышкой и варят до готовности, затем вливают растопленное сливочное масло. Подают гречу при температуре 65 градусов.</vt:lpstr>
      <vt:lpstr>Приготовление мяса птицы в томатном соусе: филе индейки нарезают брусочками по 10-15 грамм, морковь и лук шинкуют соломкой и пассеруют на сливочном масле с добавлением томат-пюре. К овощам добавляют филе индейки и воду, соль. Тушат до готовности в течении 15-20 минут. Подают при температуре 65 градусов.</vt:lpstr>
      <vt:lpstr>Чай с лимоном содержит большое количество витамина С. Чай с долькой лимона помогает уберечься от простуд и вирусных заболеваний в период межсезонья. Лимон усиливает тонизирующие свойства чая. И этот напиток дарит детям заряд бодрости</vt:lpstr>
      <vt:lpstr>Завтрак - это ваша энергия на весь день. "Организм с утра "голый и босый", - поэтому ему нужен хороший заряд энергии. Замечено, что завтрак на 30% повышает работоспособность, оказываясь для детей настоящей «пищей для мозга».  Поэтому независимо от того, предстоит вам тяжелый рабочий день или легкий - позавтракав, вы справитесь с работой быстрей и сделаете ее качественней. Лучше всего завтракать до 9-10 часов утра.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«Средняя общеобразовательная школа №4»</dc:title>
  <dc:creator>Леонтьева Екатерина Владимировна</dc:creator>
  <cp:lastModifiedBy>Леонтьева Екатерина Владимировна</cp:lastModifiedBy>
  <cp:revision>8</cp:revision>
  <dcterms:created xsi:type="dcterms:W3CDTF">2025-04-01T07:50:57Z</dcterms:created>
  <dcterms:modified xsi:type="dcterms:W3CDTF">2025-04-01T09:18:39Z</dcterms:modified>
</cp:coreProperties>
</file>